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6cb323e0a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cb323e0a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cb323e0a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cb323e0a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6cb323e0a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6cb323e0a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6cb323e0a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6cb323e0a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6cb323e0a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6cb323e0a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6cb323e0a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6cb323e0a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6cb323e0a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6cb323e0a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battle of Neighborhood</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--Bloomington, IL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000"/>
              <a:t>Bloomington </a:t>
            </a:r>
            <a:r>
              <a:rPr lang="en" sz="3000"/>
              <a:t>had a population of 76,610, making it the 12th most populated city in Illinois, and the fifth-most populous city in the state outside the Chicago Metropolitan Area. Combined with Normal, the twin cities have a population of roughly 130,000.</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8" name="Google Shape;68;p15"/>
          <p:cNvPicPr preferRelativeResize="0"/>
          <p:nvPr/>
        </p:nvPicPr>
        <p:blipFill>
          <a:blip r:embed="rId3">
            <a:alphaModFix/>
          </a:blip>
          <a:stretch>
            <a:fillRect/>
          </a:stretch>
        </p:blipFill>
        <p:spPr>
          <a:xfrm>
            <a:off x="0" y="1211450"/>
            <a:ext cx="4248102" cy="3101124"/>
          </a:xfrm>
          <a:prstGeom prst="rect">
            <a:avLst/>
          </a:prstGeom>
          <a:noFill/>
          <a:ln>
            <a:noFill/>
          </a:ln>
        </p:spPr>
      </p:pic>
      <p:pic>
        <p:nvPicPr>
          <p:cNvPr id="69" name="Google Shape;69;p15"/>
          <p:cNvPicPr preferRelativeResize="0"/>
          <p:nvPr/>
        </p:nvPicPr>
        <p:blipFill>
          <a:blip r:embed="rId4">
            <a:alphaModFix/>
          </a:blip>
          <a:stretch>
            <a:fillRect/>
          </a:stretch>
        </p:blipFill>
        <p:spPr>
          <a:xfrm>
            <a:off x="4465475" y="1211450"/>
            <a:ext cx="4476750" cy="3101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Description of the problem	</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3000"/>
              <a:t>If a visitor comes to Bloomington and he likes outdoor activities and Chinese food, which neighborhood he should go. So he can play and eat well. The solution of the problem can be utilized in Bloomington’s city website as a guidance to the city.</a:t>
            </a:r>
            <a:endParaRPr sz="3000"/>
          </a:p>
          <a:p>
            <a:pPr indent="0" lvl="0" marL="0" rtl="0" algn="l">
              <a:spcBef>
                <a:spcPts val="1200"/>
              </a:spcBef>
              <a:spcAft>
                <a:spcPts val="1600"/>
              </a:spcAft>
              <a:buNone/>
            </a:pPr>
            <a:r>
              <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3000"/>
              <a:t>Neighborhood data scraped from NextDoor website</a:t>
            </a:r>
            <a:endParaRPr sz="3000"/>
          </a:p>
          <a:p>
            <a:pPr indent="0" lvl="0" marL="0" rtl="0" algn="l">
              <a:spcBef>
                <a:spcPts val="1200"/>
              </a:spcBef>
              <a:spcAft>
                <a:spcPts val="0"/>
              </a:spcAft>
              <a:buNone/>
            </a:pPr>
            <a:r>
              <a:rPr lang="en" sz="3000"/>
              <a:t>Latitude and longitude using geopy package in Python</a:t>
            </a:r>
            <a:endParaRPr sz="3000"/>
          </a:p>
          <a:p>
            <a:pPr indent="0" lvl="0" marL="0" rtl="0" algn="l">
              <a:spcBef>
                <a:spcPts val="1200"/>
              </a:spcBef>
              <a:spcAft>
                <a:spcPts val="0"/>
              </a:spcAft>
              <a:buNone/>
            </a:pPr>
            <a:r>
              <a:rPr lang="en" sz="3000"/>
              <a:t>Venues data from FourSquare API</a:t>
            </a:r>
            <a:endParaRPr sz="3000"/>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K means</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8" name="Google Shape;88;p18"/>
          <p:cNvPicPr preferRelativeResize="0"/>
          <p:nvPr/>
        </p:nvPicPr>
        <p:blipFill>
          <a:blip r:embed="rId3">
            <a:alphaModFix/>
          </a:blip>
          <a:stretch>
            <a:fillRect/>
          </a:stretch>
        </p:blipFill>
        <p:spPr>
          <a:xfrm>
            <a:off x="739800" y="1094500"/>
            <a:ext cx="6536998" cy="39910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a:t>
            </a:r>
            <a:endParaRPr/>
          </a:p>
        </p:txBody>
      </p:sp>
      <p:sp>
        <p:nvSpPr>
          <p:cNvPr id="94" name="Google Shape;94;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5" name="Google Shape;95;p19"/>
          <p:cNvPicPr preferRelativeResize="0"/>
          <p:nvPr/>
        </p:nvPicPr>
        <p:blipFill>
          <a:blip r:embed="rId3">
            <a:alphaModFix/>
          </a:blip>
          <a:stretch>
            <a:fillRect/>
          </a:stretch>
        </p:blipFill>
        <p:spPr>
          <a:xfrm>
            <a:off x="483125" y="1152475"/>
            <a:ext cx="3547625" cy="3203575"/>
          </a:xfrm>
          <a:prstGeom prst="rect">
            <a:avLst/>
          </a:prstGeom>
          <a:noFill/>
          <a:ln>
            <a:noFill/>
          </a:ln>
        </p:spPr>
      </p:pic>
      <p:pic>
        <p:nvPicPr>
          <p:cNvPr id="96" name="Google Shape;96;p19"/>
          <p:cNvPicPr preferRelativeResize="0"/>
          <p:nvPr/>
        </p:nvPicPr>
        <p:blipFill>
          <a:blip r:embed="rId4">
            <a:alphaModFix/>
          </a:blip>
          <a:stretch>
            <a:fillRect/>
          </a:stretch>
        </p:blipFill>
        <p:spPr>
          <a:xfrm>
            <a:off x="4465475" y="1152475"/>
            <a:ext cx="4271435" cy="3203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a:t>
            </a:r>
            <a:endParaRPr/>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By searching for Chinese token inside the most common venue categories, it first appears in the</a:t>
            </a:r>
            <a:endParaRPr/>
          </a:p>
          <a:p>
            <a:pPr indent="0" lvl="0" marL="0" rtl="0" algn="l">
              <a:spcBef>
                <a:spcPts val="1200"/>
              </a:spcBef>
              <a:spcAft>
                <a:spcPts val="0"/>
              </a:spcAft>
              <a:buNone/>
            </a:pPr>
            <a:r>
              <a:rPr lang="en"/>
              <a:t>3rd Most Common Venue in neighborhood Clobertin Ct. Looks like Bloomington doesn’t have lots of Chinese restaurant. Clobertin Ct is the fourth neighborhood which has the most venues. Clobertin Ct’s two most common venue categories don’t have outdoor activities. So we need to find another neighborhood.</a:t>
            </a:r>
            <a:endParaRPr/>
          </a:p>
          <a:p>
            <a:pPr indent="0" lvl="0" marL="0" rtl="0" algn="l">
              <a:spcBef>
                <a:spcPts val="1200"/>
              </a:spcBef>
              <a:spcAft>
                <a:spcPts val="0"/>
              </a:spcAft>
              <a:buNone/>
            </a:pPr>
            <a:r>
              <a:rPr lang="en"/>
              <a:t>By looking through the ranked neighborhood based on venue count, E Grove ST is the fifth neighborhood and the 1st common venue is Park. So E Grove ST will be another recommended neighborhood.</a:t>
            </a:r>
            <a:endParaRPr/>
          </a:p>
          <a:p>
            <a:pPr indent="0" lvl="0" marL="0" rtl="0" algn="l">
              <a:spcBef>
                <a:spcPts val="12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